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4C6F0DCC-5174-4F70-9161-43FF7B9D1051}"/>
    <pc:docChg chg="custSel addSld delSld modSld">
      <pc:chgData name="Eshan" userId="f0507bd5fd73d498" providerId="LiveId" clId="{4C6F0DCC-5174-4F70-9161-43FF7B9D1051}" dt="2021-12-10T14:27:39.951" v="46" actId="47"/>
      <pc:docMkLst>
        <pc:docMk/>
      </pc:docMkLst>
      <pc:sldChg chg="addSp mod">
        <pc:chgData name="Eshan" userId="f0507bd5fd73d498" providerId="LiveId" clId="{4C6F0DCC-5174-4F70-9161-43FF7B9D1051}" dt="2021-12-10T14:19:56.407" v="0" actId="22"/>
        <pc:sldMkLst>
          <pc:docMk/>
          <pc:sldMk cId="3256870778" sldId="256"/>
        </pc:sldMkLst>
        <pc:picChg chg="add">
          <ac:chgData name="Eshan" userId="f0507bd5fd73d498" providerId="LiveId" clId="{4C6F0DCC-5174-4F70-9161-43FF7B9D1051}" dt="2021-12-10T14:19:56.407" v="0" actId="22"/>
          <ac:picMkLst>
            <pc:docMk/>
            <pc:sldMk cId="3256870778" sldId="256"/>
            <ac:picMk id="5" creationId="{1750F9A4-97FC-457C-807A-32C15ADA17BB}"/>
          </ac:picMkLst>
        </pc:picChg>
      </pc:sldChg>
      <pc:sldChg chg="addSp new mod">
        <pc:chgData name="Eshan" userId="f0507bd5fd73d498" providerId="LiveId" clId="{4C6F0DCC-5174-4F70-9161-43FF7B9D1051}" dt="2021-12-10T14:20:12.665" v="17" actId="22"/>
        <pc:sldMkLst>
          <pc:docMk/>
          <pc:sldMk cId="3304302064" sldId="257"/>
        </pc:sldMkLst>
        <pc:picChg chg="add">
          <ac:chgData name="Eshan" userId="f0507bd5fd73d498" providerId="LiveId" clId="{4C6F0DCC-5174-4F70-9161-43FF7B9D1051}" dt="2021-12-10T14:20:12.665" v="17" actId="22"/>
          <ac:picMkLst>
            <pc:docMk/>
            <pc:sldMk cId="3304302064" sldId="257"/>
            <ac:picMk id="5" creationId="{68F6FF77-168E-4500-B1AE-22F03737BA9C}"/>
          </ac:picMkLst>
        </pc:picChg>
      </pc:sldChg>
      <pc:sldChg chg="addSp new mod">
        <pc:chgData name="Eshan" userId="f0507bd5fd73d498" providerId="LiveId" clId="{4C6F0DCC-5174-4F70-9161-43FF7B9D1051}" dt="2021-12-10T14:20:37.639" v="18" actId="22"/>
        <pc:sldMkLst>
          <pc:docMk/>
          <pc:sldMk cId="909417870" sldId="258"/>
        </pc:sldMkLst>
        <pc:picChg chg="add">
          <ac:chgData name="Eshan" userId="f0507bd5fd73d498" providerId="LiveId" clId="{4C6F0DCC-5174-4F70-9161-43FF7B9D1051}" dt="2021-12-10T14:20:37.639" v="18" actId="22"/>
          <ac:picMkLst>
            <pc:docMk/>
            <pc:sldMk cId="909417870" sldId="258"/>
            <ac:picMk id="5" creationId="{735F717A-331C-4177-A6B5-1E1EBF4FBF42}"/>
          </ac:picMkLst>
        </pc:picChg>
      </pc:sldChg>
      <pc:sldChg chg="addSp new mod">
        <pc:chgData name="Eshan" userId="f0507bd5fd73d498" providerId="LiveId" clId="{4C6F0DCC-5174-4F70-9161-43FF7B9D1051}" dt="2021-12-10T14:20:51.259" v="19" actId="22"/>
        <pc:sldMkLst>
          <pc:docMk/>
          <pc:sldMk cId="633300379" sldId="259"/>
        </pc:sldMkLst>
        <pc:picChg chg="add">
          <ac:chgData name="Eshan" userId="f0507bd5fd73d498" providerId="LiveId" clId="{4C6F0DCC-5174-4F70-9161-43FF7B9D1051}" dt="2021-12-10T14:20:51.259" v="19" actId="22"/>
          <ac:picMkLst>
            <pc:docMk/>
            <pc:sldMk cId="633300379" sldId="259"/>
            <ac:picMk id="5" creationId="{A6E7B27F-DA08-4AE2-8806-A52EC86C664B}"/>
          </ac:picMkLst>
        </pc:picChg>
      </pc:sldChg>
      <pc:sldChg chg="addSp new mod">
        <pc:chgData name="Eshan" userId="f0507bd5fd73d498" providerId="LiveId" clId="{4C6F0DCC-5174-4F70-9161-43FF7B9D1051}" dt="2021-12-10T14:21:08.147" v="20" actId="22"/>
        <pc:sldMkLst>
          <pc:docMk/>
          <pc:sldMk cId="3883905015" sldId="260"/>
        </pc:sldMkLst>
        <pc:picChg chg="add">
          <ac:chgData name="Eshan" userId="f0507bd5fd73d498" providerId="LiveId" clId="{4C6F0DCC-5174-4F70-9161-43FF7B9D1051}" dt="2021-12-10T14:21:08.147" v="20" actId="22"/>
          <ac:picMkLst>
            <pc:docMk/>
            <pc:sldMk cId="3883905015" sldId="260"/>
            <ac:picMk id="5" creationId="{5AF7A310-FCEC-438E-9C96-AD3681777981}"/>
          </ac:picMkLst>
        </pc:picChg>
      </pc:sldChg>
      <pc:sldChg chg="addSp new mod">
        <pc:chgData name="Eshan" userId="f0507bd5fd73d498" providerId="LiveId" clId="{4C6F0DCC-5174-4F70-9161-43FF7B9D1051}" dt="2021-12-10T14:21:53.496" v="23" actId="22"/>
        <pc:sldMkLst>
          <pc:docMk/>
          <pc:sldMk cId="2703831609" sldId="261"/>
        </pc:sldMkLst>
        <pc:picChg chg="add">
          <ac:chgData name="Eshan" userId="f0507bd5fd73d498" providerId="LiveId" clId="{4C6F0DCC-5174-4F70-9161-43FF7B9D1051}" dt="2021-12-10T14:21:25.577" v="21" actId="22"/>
          <ac:picMkLst>
            <pc:docMk/>
            <pc:sldMk cId="2703831609" sldId="261"/>
            <ac:picMk id="5" creationId="{C64F14F0-6D4A-484D-9741-4ED5D1408780}"/>
          </ac:picMkLst>
        </pc:picChg>
        <pc:picChg chg="add">
          <ac:chgData name="Eshan" userId="f0507bd5fd73d498" providerId="LiveId" clId="{4C6F0DCC-5174-4F70-9161-43FF7B9D1051}" dt="2021-12-10T14:21:36.944" v="22" actId="22"/>
          <ac:picMkLst>
            <pc:docMk/>
            <pc:sldMk cId="2703831609" sldId="261"/>
            <ac:picMk id="7" creationId="{00F95F54-AB83-4723-A308-49F701C63725}"/>
          </ac:picMkLst>
        </pc:picChg>
        <pc:picChg chg="add">
          <ac:chgData name="Eshan" userId="f0507bd5fd73d498" providerId="LiveId" clId="{4C6F0DCC-5174-4F70-9161-43FF7B9D1051}" dt="2021-12-10T14:21:53.496" v="23" actId="22"/>
          <ac:picMkLst>
            <pc:docMk/>
            <pc:sldMk cId="2703831609" sldId="261"/>
            <ac:picMk id="9" creationId="{AF07DFEF-1B03-4FDE-9522-992B924BBF57}"/>
          </ac:picMkLst>
        </pc:picChg>
      </pc:sldChg>
      <pc:sldChg chg="addSp new mod">
        <pc:chgData name="Eshan" userId="f0507bd5fd73d498" providerId="LiveId" clId="{4C6F0DCC-5174-4F70-9161-43FF7B9D1051}" dt="2021-12-10T14:22:02.667" v="24" actId="22"/>
        <pc:sldMkLst>
          <pc:docMk/>
          <pc:sldMk cId="1305892839" sldId="262"/>
        </pc:sldMkLst>
        <pc:picChg chg="add">
          <ac:chgData name="Eshan" userId="f0507bd5fd73d498" providerId="LiveId" clId="{4C6F0DCC-5174-4F70-9161-43FF7B9D1051}" dt="2021-12-10T14:22:02.667" v="24" actId="22"/>
          <ac:picMkLst>
            <pc:docMk/>
            <pc:sldMk cId="1305892839" sldId="262"/>
            <ac:picMk id="5" creationId="{C29772DD-52D1-4625-B6D2-A2937A0BC902}"/>
          </ac:picMkLst>
        </pc:picChg>
      </pc:sldChg>
      <pc:sldChg chg="addSp delSp new mod">
        <pc:chgData name="Eshan" userId="f0507bd5fd73d498" providerId="LiveId" clId="{4C6F0DCC-5174-4F70-9161-43FF7B9D1051}" dt="2021-12-10T14:23:59.636" v="27" actId="22"/>
        <pc:sldMkLst>
          <pc:docMk/>
          <pc:sldMk cId="2947236661" sldId="263"/>
        </pc:sldMkLst>
        <pc:picChg chg="add del">
          <ac:chgData name="Eshan" userId="f0507bd5fd73d498" providerId="LiveId" clId="{4C6F0DCC-5174-4F70-9161-43FF7B9D1051}" dt="2021-12-10T14:22:18.325" v="26" actId="478"/>
          <ac:picMkLst>
            <pc:docMk/>
            <pc:sldMk cId="2947236661" sldId="263"/>
            <ac:picMk id="5" creationId="{06D1779F-4AF7-4E49-9960-8FEC8C6F7692}"/>
          </ac:picMkLst>
        </pc:picChg>
        <pc:picChg chg="add">
          <ac:chgData name="Eshan" userId="f0507bd5fd73d498" providerId="LiveId" clId="{4C6F0DCC-5174-4F70-9161-43FF7B9D1051}" dt="2021-12-10T14:23:59.636" v="27" actId="22"/>
          <ac:picMkLst>
            <pc:docMk/>
            <pc:sldMk cId="2947236661" sldId="263"/>
            <ac:picMk id="7" creationId="{4DAEE2C8-6134-41AF-80A0-0BC410A3F6CE}"/>
          </ac:picMkLst>
        </pc:picChg>
      </pc:sldChg>
      <pc:sldChg chg="addSp new mod">
        <pc:chgData name="Eshan" userId="f0507bd5fd73d498" providerId="LiveId" clId="{4C6F0DCC-5174-4F70-9161-43FF7B9D1051}" dt="2021-12-10T14:24:19.960" v="28" actId="22"/>
        <pc:sldMkLst>
          <pc:docMk/>
          <pc:sldMk cId="2453019125" sldId="264"/>
        </pc:sldMkLst>
        <pc:picChg chg="add">
          <ac:chgData name="Eshan" userId="f0507bd5fd73d498" providerId="LiveId" clId="{4C6F0DCC-5174-4F70-9161-43FF7B9D1051}" dt="2021-12-10T14:24:19.960" v="28" actId="22"/>
          <ac:picMkLst>
            <pc:docMk/>
            <pc:sldMk cId="2453019125" sldId="264"/>
            <ac:picMk id="5" creationId="{6C5C5A02-B7A1-4DF4-BDF3-F18A0ADD07D1}"/>
          </ac:picMkLst>
        </pc:picChg>
      </pc:sldChg>
      <pc:sldChg chg="addSp new mod">
        <pc:chgData name="Eshan" userId="f0507bd5fd73d498" providerId="LiveId" clId="{4C6F0DCC-5174-4F70-9161-43FF7B9D1051}" dt="2021-12-10T14:24:46.330" v="29" actId="22"/>
        <pc:sldMkLst>
          <pc:docMk/>
          <pc:sldMk cId="780035418" sldId="265"/>
        </pc:sldMkLst>
        <pc:picChg chg="add">
          <ac:chgData name="Eshan" userId="f0507bd5fd73d498" providerId="LiveId" clId="{4C6F0DCC-5174-4F70-9161-43FF7B9D1051}" dt="2021-12-10T14:24:46.330" v="29" actId="22"/>
          <ac:picMkLst>
            <pc:docMk/>
            <pc:sldMk cId="780035418" sldId="265"/>
            <ac:picMk id="5" creationId="{860B7B52-78D3-4820-B504-10AE9F2364D1}"/>
          </ac:picMkLst>
        </pc:picChg>
      </pc:sldChg>
      <pc:sldChg chg="addSp new mod">
        <pc:chgData name="Eshan" userId="f0507bd5fd73d498" providerId="LiveId" clId="{4C6F0DCC-5174-4F70-9161-43FF7B9D1051}" dt="2021-12-10T14:25:03.769" v="30" actId="22"/>
        <pc:sldMkLst>
          <pc:docMk/>
          <pc:sldMk cId="1266219146" sldId="266"/>
        </pc:sldMkLst>
        <pc:picChg chg="add">
          <ac:chgData name="Eshan" userId="f0507bd5fd73d498" providerId="LiveId" clId="{4C6F0DCC-5174-4F70-9161-43FF7B9D1051}" dt="2021-12-10T14:25:03.769" v="30" actId="22"/>
          <ac:picMkLst>
            <pc:docMk/>
            <pc:sldMk cId="1266219146" sldId="266"/>
            <ac:picMk id="5" creationId="{8D326451-9C6F-4DEA-BF82-6A846439B45B}"/>
          </ac:picMkLst>
        </pc:picChg>
      </pc:sldChg>
      <pc:sldChg chg="addSp new mod">
        <pc:chgData name="Eshan" userId="f0507bd5fd73d498" providerId="LiveId" clId="{4C6F0DCC-5174-4F70-9161-43FF7B9D1051}" dt="2021-12-10T14:25:13.683" v="31" actId="22"/>
        <pc:sldMkLst>
          <pc:docMk/>
          <pc:sldMk cId="248311858" sldId="267"/>
        </pc:sldMkLst>
        <pc:picChg chg="add">
          <ac:chgData name="Eshan" userId="f0507bd5fd73d498" providerId="LiveId" clId="{4C6F0DCC-5174-4F70-9161-43FF7B9D1051}" dt="2021-12-10T14:25:13.683" v="31" actId="22"/>
          <ac:picMkLst>
            <pc:docMk/>
            <pc:sldMk cId="248311858" sldId="267"/>
            <ac:picMk id="5" creationId="{49279CB5-FA3A-4223-AC39-F6311F1DE782}"/>
          </ac:picMkLst>
        </pc:picChg>
      </pc:sldChg>
      <pc:sldChg chg="addSp new mod">
        <pc:chgData name="Eshan" userId="f0507bd5fd73d498" providerId="LiveId" clId="{4C6F0DCC-5174-4F70-9161-43FF7B9D1051}" dt="2021-12-10T14:25:22.167" v="32" actId="22"/>
        <pc:sldMkLst>
          <pc:docMk/>
          <pc:sldMk cId="4139694180" sldId="268"/>
        </pc:sldMkLst>
        <pc:picChg chg="add">
          <ac:chgData name="Eshan" userId="f0507bd5fd73d498" providerId="LiveId" clId="{4C6F0DCC-5174-4F70-9161-43FF7B9D1051}" dt="2021-12-10T14:25:22.167" v="32" actId="22"/>
          <ac:picMkLst>
            <pc:docMk/>
            <pc:sldMk cId="4139694180" sldId="268"/>
            <ac:picMk id="5" creationId="{C7207E88-937E-41E5-8B31-1484D7B83590}"/>
          </ac:picMkLst>
        </pc:picChg>
      </pc:sldChg>
      <pc:sldChg chg="addSp new mod">
        <pc:chgData name="Eshan" userId="f0507bd5fd73d498" providerId="LiveId" clId="{4C6F0DCC-5174-4F70-9161-43FF7B9D1051}" dt="2021-12-10T14:25:41.327" v="33" actId="22"/>
        <pc:sldMkLst>
          <pc:docMk/>
          <pc:sldMk cId="971069625" sldId="269"/>
        </pc:sldMkLst>
        <pc:picChg chg="add">
          <ac:chgData name="Eshan" userId="f0507bd5fd73d498" providerId="LiveId" clId="{4C6F0DCC-5174-4F70-9161-43FF7B9D1051}" dt="2021-12-10T14:25:41.327" v="33" actId="22"/>
          <ac:picMkLst>
            <pc:docMk/>
            <pc:sldMk cId="971069625" sldId="269"/>
            <ac:picMk id="5" creationId="{9280B7CE-D5B2-4E5B-82B8-A024D41A0A57}"/>
          </ac:picMkLst>
        </pc:picChg>
      </pc:sldChg>
      <pc:sldChg chg="addSp new mod">
        <pc:chgData name="Eshan" userId="f0507bd5fd73d498" providerId="LiveId" clId="{4C6F0DCC-5174-4F70-9161-43FF7B9D1051}" dt="2021-12-10T14:25:51.486" v="34" actId="22"/>
        <pc:sldMkLst>
          <pc:docMk/>
          <pc:sldMk cId="944366643" sldId="270"/>
        </pc:sldMkLst>
        <pc:picChg chg="add">
          <ac:chgData name="Eshan" userId="f0507bd5fd73d498" providerId="LiveId" clId="{4C6F0DCC-5174-4F70-9161-43FF7B9D1051}" dt="2021-12-10T14:25:51.486" v="34" actId="22"/>
          <ac:picMkLst>
            <pc:docMk/>
            <pc:sldMk cId="944366643" sldId="270"/>
            <ac:picMk id="5" creationId="{DA43F513-A3CA-4899-A3EB-4A32E779131C}"/>
          </ac:picMkLst>
        </pc:picChg>
      </pc:sldChg>
      <pc:sldChg chg="addSp new mod">
        <pc:chgData name="Eshan" userId="f0507bd5fd73d498" providerId="LiveId" clId="{4C6F0DCC-5174-4F70-9161-43FF7B9D1051}" dt="2021-12-10T14:26:33.346" v="35" actId="22"/>
        <pc:sldMkLst>
          <pc:docMk/>
          <pc:sldMk cId="1577815807" sldId="271"/>
        </pc:sldMkLst>
        <pc:picChg chg="add">
          <ac:chgData name="Eshan" userId="f0507bd5fd73d498" providerId="LiveId" clId="{4C6F0DCC-5174-4F70-9161-43FF7B9D1051}" dt="2021-12-10T14:26:33.346" v="35" actId="22"/>
          <ac:picMkLst>
            <pc:docMk/>
            <pc:sldMk cId="1577815807" sldId="271"/>
            <ac:picMk id="5" creationId="{37142C3A-C976-4EA6-AFB6-932038A1FC14}"/>
          </ac:picMkLst>
        </pc:picChg>
      </pc:sldChg>
      <pc:sldChg chg="addSp new mod">
        <pc:chgData name="Eshan" userId="f0507bd5fd73d498" providerId="LiveId" clId="{4C6F0DCC-5174-4F70-9161-43FF7B9D1051}" dt="2021-12-10T14:26:46.740" v="36" actId="22"/>
        <pc:sldMkLst>
          <pc:docMk/>
          <pc:sldMk cId="3077059428" sldId="272"/>
        </pc:sldMkLst>
        <pc:picChg chg="add">
          <ac:chgData name="Eshan" userId="f0507bd5fd73d498" providerId="LiveId" clId="{4C6F0DCC-5174-4F70-9161-43FF7B9D1051}" dt="2021-12-10T14:26:46.740" v="36" actId="22"/>
          <ac:picMkLst>
            <pc:docMk/>
            <pc:sldMk cId="3077059428" sldId="272"/>
            <ac:picMk id="5" creationId="{6FC9FB3F-F3C9-4F73-B2AB-D967ADD8E144}"/>
          </ac:picMkLst>
        </pc:picChg>
      </pc:sldChg>
      <pc:sldChg chg="new del">
        <pc:chgData name="Eshan" userId="f0507bd5fd73d498" providerId="LiveId" clId="{4C6F0DCC-5174-4F70-9161-43FF7B9D1051}" dt="2021-12-10T14:27:38.126" v="42" actId="47"/>
        <pc:sldMkLst>
          <pc:docMk/>
          <pc:sldMk cId="2199357578" sldId="273"/>
        </pc:sldMkLst>
      </pc:sldChg>
      <pc:sldChg chg="new del">
        <pc:chgData name="Eshan" userId="f0507bd5fd73d498" providerId="LiveId" clId="{4C6F0DCC-5174-4F70-9161-43FF7B9D1051}" dt="2021-12-10T14:27:38.815" v="43" actId="47"/>
        <pc:sldMkLst>
          <pc:docMk/>
          <pc:sldMk cId="119522438" sldId="274"/>
        </pc:sldMkLst>
      </pc:sldChg>
      <pc:sldChg chg="new del">
        <pc:chgData name="Eshan" userId="f0507bd5fd73d498" providerId="LiveId" clId="{4C6F0DCC-5174-4F70-9161-43FF7B9D1051}" dt="2021-12-10T14:27:39.256" v="44" actId="47"/>
        <pc:sldMkLst>
          <pc:docMk/>
          <pc:sldMk cId="1091571488" sldId="275"/>
        </pc:sldMkLst>
      </pc:sldChg>
      <pc:sldChg chg="new del">
        <pc:chgData name="Eshan" userId="f0507bd5fd73d498" providerId="LiveId" clId="{4C6F0DCC-5174-4F70-9161-43FF7B9D1051}" dt="2021-12-10T14:27:39.662" v="45" actId="47"/>
        <pc:sldMkLst>
          <pc:docMk/>
          <pc:sldMk cId="902248508" sldId="276"/>
        </pc:sldMkLst>
      </pc:sldChg>
      <pc:sldChg chg="new del">
        <pc:chgData name="Eshan" userId="f0507bd5fd73d498" providerId="LiveId" clId="{4C6F0DCC-5174-4F70-9161-43FF7B9D1051}" dt="2021-12-10T14:27:39.951" v="46" actId="47"/>
        <pc:sldMkLst>
          <pc:docMk/>
          <pc:sldMk cId="941188434" sldId="27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234A-7FBC-4628-909D-289250424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70CA0-6EED-4391-8754-431832CB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8A763-F077-4EC6-AC6C-CFC80F269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4B4B1-C997-45F0-90EE-10AD16DC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53C13-BEC3-46E0-8924-9BD9FBF4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8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F8F96-357C-4F32-88D2-A825FB45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0E864-7322-4F74-B1F6-BFB8AA04A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A36AA-0F80-40D0-A92F-CD6449D52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D5A9B-292D-4D74-B811-7353E56EA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E5EBE-9FA9-4F5C-8357-2A176276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5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0F24A3-D0CE-4D9B-8DCD-E2B028AFA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70551F-9230-4A49-8365-3912611F6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96F59-EE0A-4C07-937E-0824F76F9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0DB83-C596-4918-8D49-9E077EB5D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632C1-F506-4AA3-B3BA-2C8304A2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46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92C7-DF6D-4593-B5D5-B2AD60CC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ECE12-3BFD-45EE-AE2D-2C528716A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1B07B-620F-41C6-A3A3-F0147432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EA021-79C2-4C04-8114-493B3C850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07A9C-D6CA-4C0D-A58B-55371B15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71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B8C1E-661D-456C-A5D7-A951C4F6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AA408-109E-43BD-8671-FE0ECA269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EA8A8-95DC-44F4-9132-5074D2FB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8BEFC-78CA-4825-AA3B-39058AC3C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CBE9E-EF13-4EBD-899B-6E57E7879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4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362D3-C764-4CD8-BF3C-B282ECA5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590DA-4348-47EC-A385-EC67A23DB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279CC-CA4A-4D2A-BFEA-87615B350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4FA4E-6DC4-4A49-9BA5-595C43EDF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A282B-C12A-4194-855C-8107B0788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72ADE3-0666-4A2A-8636-B573D75F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1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0B10E-FB69-438D-8D47-CF7DFF010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14B9A-9CC3-4C48-A564-BB727C3B4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D1860-27ED-41DF-9F40-BC09FBDF9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79EEE1-624C-4D4B-A4F5-F2482D484C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65BBBB-0811-418C-B204-0F06D9C55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3E7ED8-C690-48AD-9768-8C1F415CF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0A192-98B8-4336-9BAF-ACED5F143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3BC7B8-4260-4610-8D2F-41D5079E5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70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1007-5637-41FA-A788-0CEA85DF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B8940-9431-40EB-9123-C843E6E6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54B713-2830-41F5-B43D-D9E008975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9CAFB1-0731-4EAF-8644-E47510A7B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74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64640F-DF85-43A1-ABA8-C8619F9C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5A6EE1-CB88-4B69-B068-65C8DF88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B96CC-DD64-4483-B81D-6A4B06078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07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CF85-37F5-4EE8-8E11-5EA992064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1AA03-455C-4450-A44A-D28CB9193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21B44-268F-4ABE-AFAB-BB441C491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8D272-8B6C-4FEB-8135-8797EC80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F6F38-EFB8-4A89-AEA4-5D48CC678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BDA60-FC02-48A2-BE9C-FA499F290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5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15A83-E23B-4D1F-B609-E03F1D19C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2DA0BC-7539-4D15-9277-C7008208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A28D37-8361-44ED-A8A2-CD588B0611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39BE5-4130-43F8-B078-7A8177780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7365D-F04A-4D58-B38C-1D224AAF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46686-583F-4389-9326-01DBE13B6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6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63B805-DB84-4801-8DBB-5D002DE4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28E02-65CE-4FE8-AE96-9B447DB70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8A100-06C5-4001-B51F-11C8C7DBC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87161-A0E9-4ADC-BF0D-95CC4280B782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0F6F6-3789-4B66-B276-1701EEB12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1663D-C061-4DEC-8E6B-8BA5B5ED8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531FD-FBDA-4975-9769-5C765DDD7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6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02A67-1B8C-48CD-84A3-85B300B2AA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11B488-25ED-49E9-9B63-7B381AA19F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50F9A4-97FC-457C-807A-32C15ADA1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70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38D09-E954-43F1-9A76-D6DC4747B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F8509-BCA3-41D2-BFCD-41BF66594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0B7B52-78D3-4820-B504-10AE9F236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35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C019-5AC7-4764-811F-A63EC484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95AEA-0833-44EB-BFC6-36E8C7A5F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26451-9C6F-4DEA-BF82-6A846439B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19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2ABCF-9719-403B-B097-18E064B14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12CFD-E4D0-4AF7-A5F4-059F9C74D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279CB5-FA3A-4223-AC39-F6311F1DE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1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A10F-85E6-4F51-988B-261BE4EA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1EDDF-6165-40AB-B171-D7295E2DB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207E88-937E-41E5-8B31-1484D7B83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694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77A70-B237-476A-9CB4-795385EEE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E5E25-D04E-4154-B6FB-95A3EDFA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80B7CE-D5B2-4E5B-82B8-A024D41A0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69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6648-A5A2-4113-B550-6A31BCD0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362E9-63D0-4AB7-875D-CD48718DB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3F513-A3CA-4899-A3EB-4A32E7791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66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A8EC9-EBDE-43A0-A1DD-7773C6D1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1176D-BAB9-4694-8C94-67C71F579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142C3A-C976-4EA6-AFB6-932038A1F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15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2F46D-36D5-4FA2-B195-B1B7F61E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AE75F-108F-4B7E-9EB0-2B7D150FE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C9FB3F-F3C9-4F73-B2AB-D967ADD8E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059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5EF3B-7799-4E3B-86CD-4E901822D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0B207-44D9-44EA-8006-9D1317502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6FF77-168E-4500-B1AE-22F03737B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302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755E6-3888-4454-9B0D-E4874010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A2106-3E0A-4191-98C1-6EE332E75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F717A-331C-4177-A6B5-1E1EBF4FB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17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008F1-ED4B-4758-8E84-EED8765E8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D2D43-CE7F-48C3-95C4-36F1F3AC8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E7B27F-DA08-4AE2-8806-A52EC86C6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00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BE0CC-881F-45EB-ABA1-3B919D588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C8659-2BE8-4E19-962B-5F9CDE327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7A310-FCEC-438E-9C96-AD3681777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05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45D0-3E81-413E-90B2-E19FACB8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7653B-23FD-410B-9912-0CB229F92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F14F0-6D4A-484D-9741-4ED5D1408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95F54-AB83-4723-A308-49F701C63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07DFEF-1B03-4FDE-9522-992B924BB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31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893E-FB66-4069-A4E3-E78FD54C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3A781-6F3B-4F7B-AB16-CA4099456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9772DD-52D1-4625-B6D2-A2937A0BC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92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3F17B-FE88-4294-8AEC-15357C663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CC1AB-763B-4FA3-B68F-4747B92DB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AEE2C8-6134-41AF-80A0-0BC410A3F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3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35D2-6EE0-437C-A68E-BD944ACBD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7CFE7-42EE-460D-8D0A-7F3A81EF5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5C5A02-B7A1-4DF4-BDF3-F18A0ADD0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01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1</cp:revision>
  <dcterms:created xsi:type="dcterms:W3CDTF">2021-12-10T14:19:28Z</dcterms:created>
  <dcterms:modified xsi:type="dcterms:W3CDTF">2021-12-10T14:27:41Z</dcterms:modified>
</cp:coreProperties>
</file>

<file path=docProps/thumbnail.jpeg>
</file>